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AFFB8C-B4C0-7A4A-F6B7-6E3365356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18978" y="2237752"/>
            <a:ext cx="5968460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17466</TotalTime>
  <Words>2528</Words>
  <Application>Microsoft Office PowerPoint</Application>
  <PresentationFormat>Widescreen</PresentationFormat>
  <Paragraphs>461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84</cp:revision>
  <dcterms:created xsi:type="dcterms:W3CDTF">2024-02-08T14:33:54Z</dcterms:created>
  <dcterms:modified xsi:type="dcterms:W3CDTF">2024-02-22T18:36:52Z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